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1" r:id="rId9"/>
    <p:sldId id="265" r:id="rId10"/>
    <p:sldId id="264" r:id="rId11"/>
    <p:sldId id="268" r:id="rId12"/>
    <p:sldId id="269" r:id="rId13"/>
    <p:sldId id="266" r:id="rId14"/>
    <p:sldId id="267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7"/>
    <p:restoredTop sz="94624"/>
  </p:normalViewPr>
  <p:slideViewPr>
    <p:cSldViewPr snapToGrid="0" snapToObjects="1">
      <p:cViewPr varScale="1">
        <p:scale>
          <a:sx n="60" d="100"/>
          <a:sy n="60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8558B-459D-504F-8656-264278D3F7C7}" type="datetimeFigureOut">
              <a:rPr lang="en-US" smtClean="0"/>
              <a:t>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4DE84-2381-1C43-8FDA-3CB7D8C33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3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4DE84-2381-1C43-8FDA-3CB7D8C33E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2882436"/>
            <a:ext cx="3894668" cy="3894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6134" y="1236134"/>
            <a:ext cx="7766936" cy="1646302"/>
          </a:xfrm>
        </p:spPr>
        <p:txBody>
          <a:bodyPr/>
          <a:lstStyle/>
          <a:p>
            <a:r>
              <a:rPr lang="en-US" dirty="0" err="1" smtClean="0"/>
              <a:t>Scrapy</a:t>
            </a:r>
            <a:r>
              <a:rPr lang="en-US" dirty="0" smtClean="0"/>
              <a:t> with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2882436"/>
            <a:ext cx="7766936" cy="1096899"/>
          </a:xfrm>
        </p:spPr>
        <p:txBody>
          <a:bodyPr/>
          <a:lstStyle/>
          <a:p>
            <a:r>
              <a:rPr lang="en-US" dirty="0" smtClean="0"/>
              <a:t>Grant Webb</a:t>
            </a:r>
          </a:p>
          <a:p>
            <a:r>
              <a:rPr lang="en-US" dirty="0" smtClean="0"/>
              <a:t>Data Science Project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43467"/>
            <a:ext cx="8596668" cy="1320800"/>
          </a:xfrm>
        </p:spPr>
        <p:txBody>
          <a:bodyPr/>
          <a:lstStyle/>
          <a:p>
            <a:r>
              <a:rPr lang="en-US" dirty="0" smtClean="0"/>
              <a:t>Questions /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1303867"/>
            <a:ext cx="8596668" cy="3880773"/>
          </a:xfrm>
        </p:spPr>
        <p:txBody>
          <a:bodyPr/>
          <a:lstStyle/>
          <a:p>
            <a:r>
              <a:rPr lang="en-US" dirty="0" smtClean="0"/>
              <a:t>What is the average meetup group membership? </a:t>
            </a:r>
          </a:p>
          <a:p>
            <a:r>
              <a:rPr lang="en-US" dirty="0" smtClean="0"/>
              <a:t>What is the average meetup group membership for each category?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6801" y="13038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1360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12" y="2160632"/>
            <a:ext cx="3259668" cy="4219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718" y="328645"/>
            <a:ext cx="75819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4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Wait, there’s a function for that!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76387"/>
            <a:ext cx="8357637" cy="4058565"/>
          </a:xfrm>
          <a:prstGeom prst="rect">
            <a:avLst/>
          </a:prstGeom>
        </p:spPr>
      </p:pic>
      <p:sp useBgFill="1">
        <p:nvSpPr>
          <p:cNvPr id="6" name="TextBox 5"/>
          <p:cNvSpPr txBox="1"/>
          <p:nvPr/>
        </p:nvSpPr>
        <p:spPr>
          <a:xfrm>
            <a:off x="9034971" y="2381688"/>
            <a:ext cx="2860078" cy="83099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Numbers Don’t Lie: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There’s A BUG!!!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10337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3" y="133350"/>
            <a:ext cx="8596668" cy="1320800"/>
          </a:xfrm>
        </p:spPr>
        <p:txBody>
          <a:bodyPr/>
          <a:lstStyle/>
          <a:p>
            <a:r>
              <a:rPr lang="en-US" dirty="0" smtClean="0"/>
              <a:t>Questions /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83" y="1008743"/>
            <a:ext cx="8596668" cy="3880773"/>
          </a:xfrm>
        </p:spPr>
        <p:txBody>
          <a:bodyPr/>
          <a:lstStyle/>
          <a:p>
            <a:r>
              <a:rPr lang="en-US" dirty="0" smtClean="0"/>
              <a:t>How many groups are there in each category?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17" y="1454150"/>
            <a:ext cx="3302000" cy="521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3" y="1454150"/>
            <a:ext cx="10733844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/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US"/>
              <a:t>Is there a relationship between number of group members and past meetings, upcoming meetings, </a:t>
            </a:r>
            <a:r>
              <a:rPr lang="en-US"/>
              <a:t>etc</a:t>
            </a:r>
            <a:r>
              <a:rPr lang="en-US" smtClean="0"/>
              <a:t>.?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57" y="3219"/>
            <a:ext cx="7167717" cy="6854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70587"/>
            <a:ext cx="10248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7" y="180392"/>
            <a:ext cx="8596668" cy="1320800"/>
          </a:xfrm>
        </p:spPr>
        <p:txBody>
          <a:bodyPr/>
          <a:lstStyle/>
          <a:p>
            <a:r>
              <a:rPr lang="en-US" smtClean="0"/>
              <a:t>Question / Answer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77" y="840792"/>
            <a:ext cx="8596668" cy="3880773"/>
          </a:xfrm>
        </p:spPr>
        <p:txBody>
          <a:bodyPr/>
          <a:lstStyle/>
          <a:p>
            <a:r>
              <a:rPr lang="en-US" dirty="0"/>
              <a:t>Many groups have no information about them. How are many are there?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7" y="1501192"/>
            <a:ext cx="5322481" cy="34173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970" y="5058799"/>
            <a:ext cx="2849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number of missing values for each column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077" y="4210493"/>
            <a:ext cx="5322481" cy="297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55" y="1285358"/>
            <a:ext cx="3187700" cy="5422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927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/ Answer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43417" y="1270000"/>
            <a:ext cx="8596668" cy="3880773"/>
          </a:xfrm>
        </p:spPr>
        <p:txBody>
          <a:bodyPr/>
          <a:lstStyle/>
          <a:p>
            <a:r>
              <a:rPr lang="en-US" dirty="0"/>
              <a:t>Many groups have no information about them. How are many are there? </a:t>
            </a:r>
            <a:r>
              <a:rPr lang="en-US" dirty="0" smtClean="0"/>
              <a:t>And who are they?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7" y="1854200"/>
            <a:ext cx="3187700" cy="50038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51" y="2096994"/>
            <a:ext cx="6464965" cy="45182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456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/ Answer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43417" y="1270000"/>
            <a:ext cx="8596668" cy="3880773"/>
          </a:xfrm>
        </p:spPr>
        <p:txBody>
          <a:bodyPr/>
          <a:lstStyle/>
          <a:p>
            <a:r>
              <a:rPr lang="en-US" dirty="0" smtClean="0"/>
              <a:t>What day of the week is most popular for upcoming meetup?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87" y="2138861"/>
            <a:ext cx="3355572" cy="3748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35" y="985283"/>
            <a:ext cx="3238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/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83" y="1270000"/>
            <a:ext cx="8596668" cy="3880773"/>
          </a:xfrm>
        </p:spPr>
        <p:txBody>
          <a:bodyPr/>
          <a:lstStyle/>
          <a:p>
            <a:r>
              <a:rPr lang="en-US" dirty="0" smtClean="0"/>
              <a:t>What about time of the day?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55837" y="1270000"/>
            <a:ext cx="1409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1) 7:00 </a:t>
            </a:r>
            <a:r>
              <a:rPr lang="en-US" dirty="0"/>
              <a:t>PM </a:t>
            </a:r>
            <a:r>
              <a:rPr lang="en-US" dirty="0" smtClean="0"/>
              <a:t> </a:t>
            </a:r>
          </a:p>
          <a:p>
            <a:r>
              <a:rPr lang="en-US" dirty="0" smtClean="0"/>
              <a:t>2) 6:30 </a:t>
            </a:r>
            <a:r>
              <a:rPr lang="en-US" dirty="0"/>
              <a:t>PM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31" y="903177"/>
            <a:ext cx="38227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437" y="616403"/>
            <a:ext cx="8596668" cy="1320800"/>
          </a:xfrm>
        </p:spPr>
        <p:txBody>
          <a:bodyPr/>
          <a:lstStyle/>
          <a:p>
            <a:r>
              <a:rPr lang="en-US" dirty="0" smtClean="0"/>
              <a:t>Further 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57" y="1501370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Missed some interesting data to scrape</a:t>
            </a:r>
          </a:p>
          <a:p>
            <a:r>
              <a:rPr lang="en-US" sz="2400" dirty="0" smtClean="0"/>
              <a:t>Expand the range from 5 miles to 10 miles </a:t>
            </a:r>
          </a:p>
          <a:p>
            <a:r>
              <a:rPr lang="en-US" sz="2400" dirty="0" smtClean="0"/>
              <a:t>Look at top 5 populated cites</a:t>
            </a:r>
          </a:p>
          <a:p>
            <a:r>
              <a:rPr lang="en-US" sz="2400" dirty="0" smtClean="0"/>
              <a:t>Look at meet-ups in some rural areas </a:t>
            </a:r>
          </a:p>
          <a:p>
            <a:r>
              <a:rPr lang="en-US" sz="2400" dirty="0" smtClean="0"/>
              <a:t>Separate by geographical regions in the USA</a:t>
            </a:r>
          </a:p>
          <a:p>
            <a:r>
              <a:rPr lang="en-US" sz="2400" dirty="0" smtClean="0"/>
              <a:t>Addresses: Map them out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86" y="377420"/>
            <a:ext cx="162560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23" y="616403"/>
            <a:ext cx="2578100" cy="61087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273209" y="1704104"/>
            <a:ext cx="1141277" cy="106326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73209" y="1810430"/>
            <a:ext cx="2968896" cy="2211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Motivation</a:t>
            </a:r>
          </a:p>
          <a:p>
            <a:r>
              <a:rPr lang="en-US" sz="3600" dirty="0" smtClean="0"/>
              <a:t>Webpage Overview</a:t>
            </a:r>
          </a:p>
          <a:p>
            <a:r>
              <a:rPr lang="en-US" sz="3600" dirty="0" smtClean="0"/>
              <a:t>Questions / Answers from EDA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08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6401"/>
            <a:ext cx="8596668" cy="4364962"/>
          </a:xfrm>
        </p:spPr>
        <p:txBody>
          <a:bodyPr/>
          <a:lstStyle/>
          <a:p>
            <a:r>
              <a:rPr lang="en-US" sz="2400" dirty="0" smtClean="0"/>
              <a:t> I am an avid yogi and often look for yoga events and studios</a:t>
            </a:r>
          </a:p>
          <a:p>
            <a:r>
              <a:rPr lang="en-US" sz="2400" dirty="0" smtClean="0"/>
              <a:t>The website </a:t>
            </a:r>
            <a:r>
              <a:rPr lang="en-US" sz="2400" dirty="0" err="1" smtClean="0"/>
              <a:t>Meetup.com</a:t>
            </a:r>
            <a:r>
              <a:rPr lang="en-US" sz="2400" dirty="0" smtClean="0"/>
              <a:t> provides an excellent platform for people of similar interests to meet and connect. </a:t>
            </a:r>
          </a:p>
          <a:p>
            <a:r>
              <a:rPr lang="en-US" sz="2400" dirty="0" smtClean="0"/>
              <a:t>Yoga -&gt; Sports and Fitness -&gt; All Meetup Categories </a:t>
            </a:r>
          </a:p>
          <a:p>
            <a:r>
              <a:rPr lang="en-US" sz="2400" dirty="0" smtClean="0"/>
              <a:t>Method used:  </a:t>
            </a:r>
            <a:r>
              <a:rPr lang="en-US" sz="2400" dirty="0" err="1" smtClean="0"/>
              <a:t>Scrapy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3" y="627797"/>
            <a:ext cx="9364924" cy="5942931"/>
          </a:xfrm>
        </p:spPr>
      </p:pic>
    </p:spTree>
    <p:extLst>
      <p:ext uri="{BB962C8B-B14F-4D97-AF65-F5344CB8AC3E}">
        <p14:creationId xmlns:p14="http://schemas.microsoft.com/office/powerpoint/2010/main" val="19449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4" y="0"/>
            <a:ext cx="88773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28" y="0"/>
            <a:ext cx="881914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7731" y="2524836"/>
            <a:ext cx="1583141" cy="21836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3260678"/>
            <a:ext cx="4470400" cy="28956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919600" y="4199467"/>
            <a:ext cx="2870668" cy="2540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48266" y="3984073"/>
            <a:ext cx="1045867" cy="46939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0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Scrapped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1415523"/>
            <a:ext cx="9177866" cy="4680477"/>
          </a:xfrm>
        </p:spPr>
        <p:txBody>
          <a:bodyPr>
            <a:noAutofit/>
          </a:bodyPr>
          <a:lstStyle/>
          <a:p>
            <a:r>
              <a:rPr lang="en-US" sz="2800" dirty="0" smtClean="0"/>
              <a:t>Category </a:t>
            </a:r>
          </a:p>
          <a:p>
            <a:r>
              <a:rPr lang="en-US" sz="2800" dirty="0" smtClean="0"/>
              <a:t>Group Name </a:t>
            </a:r>
          </a:p>
          <a:p>
            <a:r>
              <a:rPr lang="en-US" sz="2800" dirty="0" smtClean="0"/>
              <a:t>Group Members </a:t>
            </a:r>
          </a:p>
          <a:p>
            <a:r>
              <a:rPr lang="en-US" sz="2800" dirty="0" smtClean="0"/>
              <a:t>Upcoming Meetings </a:t>
            </a:r>
          </a:p>
          <a:p>
            <a:r>
              <a:rPr lang="en-US" sz="2800" dirty="0" smtClean="0"/>
              <a:t>Past Meetings</a:t>
            </a:r>
          </a:p>
          <a:p>
            <a:r>
              <a:rPr lang="en-US" sz="2800" dirty="0" smtClean="0"/>
              <a:t>Group Reviews </a:t>
            </a:r>
          </a:p>
          <a:p>
            <a:r>
              <a:rPr lang="en-US" sz="2800" dirty="0" smtClean="0"/>
              <a:t>Upcoming Meeting Date (Separated by Day and Date)</a:t>
            </a:r>
          </a:p>
          <a:p>
            <a:r>
              <a:rPr lang="en-US" sz="2800" dirty="0" smtClean="0"/>
              <a:t>Upcoming Meeting Address</a:t>
            </a:r>
          </a:p>
          <a:p>
            <a:r>
              <a:rPr lang="en-US" sz="2800" dirty="0" smtClean="0"/>
              <a:t>Upcoming Meeting Time </a:t>
            </a:r>
          </a:p>
        </p:txBody>
      </p:sp>
    </p:spTree>
    <p:extLst>
      <p:ext uri="{BB962C8B-B14F-4D97-AF65-F5344CB8AC3E}">
        <p14:creationId xmlns:p14="http://schemas.microsoft.com/office/powerpoint/2010/main" val="9047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/ Answers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9389"/>
            <a:ext cx="8596668" cy="3880773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smtClean="0"/>
              <a:t>most popular group </a:t>
            </a:r>
            <a:r>
              <a:rPr lang="en-US" dirty="0" smtClean="0"/>
              <a:t>in all of meetup?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0839"/>
            <a:ext cx="10363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589"/>
            <a:ext cx="8596668" cy="1320800"/>
          </a:xfrm>
        </p:spPr>
        <p:txBody>
          <a:bodyPr/>
          <a:lstStyle/>
          <a:p>
            <a:r>
              <a:rPr lang="en-US" smtClean="0"/>
              <a:t>Questions / Answers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5978"/>
            <a:ext cx="8596668" cy="3880773"/>
          </a:xfrm>
        </p:spPr>
        <p:txBody>
          <a:bodyPr/>
          <a:lstStyle/>
          <a:p>
            <a:r>
              <a:rPr lang="en-US" dirty="0" smtClean="0"/>
              <a:t>What is the most popular group in all of meetup for each category?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4" y="1280056"/>
            <a:ext cx="3289300" cy="525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52" y="852697"/>
            <a:ext cx="7211237" cy="60053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91" y="1280056"/>
            <a:ext cx="9385300" cy="5295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59691" y="1751037"/>
            <a:ext cx="9385300" cy="6379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3236" y="5404884"/>
            <a:ext cx="7576235" cy="63795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6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833</TotalTime>
  <Words>319</Words>
  <Application>Microsoft Macintosh PowerPoint</Application>
  <PresentationFormat>Widescreen</PresentationFormat>
  <Paragraphs>57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Trebuchet MS</vt:lpstr>
      <vt:lpstr>Wingdings 3</vt:lpstr>
      <vt:lpstr>Arial</vt:lpstr>
      <vt:lpstr>Facet</vt:lpstr>
      <vt:lpstr>Scrapy with MeetUp</vt:lpstr>
      <vt:lpstr>Outline</vt:lpstr>
      <vt:lpstr>Motivation</vt:lpstr>
      <vt:lpstr>PowerPoint Presentation</vt:lpstr>
      <vt:lpstr>PowerPoint Presentation</vt:lpstr>
      <vt:lpstr>PowerPoint Presentation</vt:lpstr>
      <vt:lpstr>Data Scrapped </vt:lpstr>
      <vt:lpstr>Questions / Answers </vt:lpstr>
      <vt:lpstr>Questions / Answers </vt:lpstr>
      <vt:lpstr>Questions / Answer</vt:lpstr>
      <vt:lpstr>Wait, there’s a function for that!</vt:lpstr>
      <vt:lpstr>Questions / Answers</vt:lpstr>
      <vt:lpstr>Questions / Answers</vt:lpstr>
      <vt:lpstr>Question / Answer </vt:lpstr>
      <vt:lpstr>Question / Answer </vt:lpstr>
      <vt:lpstr>Question / Answer</vt:lpstr>
      <vt:lpstr>Question / Answer</vt:lpstr>
      <vt:lpstr>Further Work 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Webb</dc:creator>
  <cp:lastModifiedBy>Grant Webb</cp:lastModifiedBy>
  <cp:revision>31</cp:revision>
  <dcterms:created xsi:type="dcterms:W3CDTF">2017-02-12T14:48:21Z</dcterms:created>
  <dcterms:modified xsi:type="dcterms:W3CDTF">2017-02-13T04:41:55Z</dcterms:modified>
</cp:coreProperties>
</file>